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8" r:id="rId6"/>
    <p:sldId id="256" r:id="rId7"/>
    <p:sldId id="261" r:id="rId8"/>
    <p:sldId id="262" r:id="rId9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D1A39-1A49-4012-8E3F-7578742E0C25}" v="59" dt="2025-03-28T11:30:18.577"/>
    <p1510:client id="{5F4B7AE8-4B94-4B55-B69D-C3AD4EB1C13F}" v="3" dt="2025-03-28T11:32:01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a Fathima" userId="46476bc3-92a7-4742-8047-0f4b7e33193b" providerId="ADAL" clId="{322D1A39-1A49-4012-8E3F-7578742E0C25}"/>
    <pc:docChg chg="undo custSel addSld delSld modSld sldOrd addMainMaster delMainMaster modMainMaster">
      <pc:chgData name="Hala Fathima" userId="46476bc3-92a7-4742-8047-0f4b7e33193b" providerId="ADAL" clId="{322D1A39-1A49-4012-8E3F-7578742E0C25}" dt="2025-03-28T11:30:18.577" v="429" actId="207"/>
      <pc:docMkLst>
        <pc:docMk/>
      </pc:docMkLst>
      <pc:sldChg chg="delSp modSp mod ord">
        <pc:chgData name="Hala Fathima" userId="46476bc3-92a7-4742-8047-0f4b7e33193b" providerId="ADAL" clId="{322D1A39-1A49-4012-8E3F-7578742E0C25}" dt="2025-03-28T10:21:36.323" v="336" actId="20577"/>
        <pc:sldMkLst>
          <pc:docMk/>
          <pc:sldMk cId="1772293088" sldId="256"/>
        </pc:sldMkLst>
        <pc:spChg chg="del mod">
          <ac:chgData name="Hala Fathima" userId="46476bc3-92a7-4742-8047-0f4b7e33193b" providerId="ADAL" clId="{322D1A39-1A49-4012-8E3F-7578742E0C25}" dt="2025-03-28T10:21:15.847" v="328" actId="478"/>
          <ac:spMkLst>
            <pc:docMk/>
            <pc:sldMk cId="1772293088" sldId="256"/>
            <ac:spMk id="12" creationId="{BCCA6E3E-38F5-7E73-C6E0-D55ED4BF8FF7}"/>
          </ac:spMkLst>
        </pc:spChg>
        <pc:spChg chg="mod">
          <ac:chgData name="Hala Fathima" userId="46476bc3-92a7-4742-8047-0f4b7e33193b" providerId="ADAL" clId="{322D1A39-1A49-4012-8E3F-7578742E0C25}" dt="2025-03-28T10:21:24.073" v="331" actId="14100"/>
          <ac:spMkLst>
            <pc:docMk/>
            <pc:sldMk cId="1772293088" sldId="256"/>
            <ac:spMk id="13" creationId="{733EEE07-36DD-E1DC-3BBB-839E49E77EFD}"/>
          </ac:spMkLst>
        </pc:spChg>
        <pc:spChg chg="mod">
          <ac:chgData name="Hala Fathima" userId="46476bc3-92a7-4742-8047-0f4b7e33193b" providerId="ADAL" clId="{322D1A39-1A49-4012-8E3F-7578742E0C25}" dt="2025-03-28T10:21:36.323" v="336" actId="20577"/>
          <ac:spMkLst>
            <pc:docMk/>
            <pc:sldMk cId="1772293088" sldId="256"/>
            <ac:spMk id="14" creationId="{ABE5E6AF-5AA8-9F04-BA23-620342147284}"/>
          </ac:spMkLst>
        </pc:spChg>
      </pc:sldChg>
      <pc:sldChg chg="modSp add mod">
        <pc:chgData name="Hala Fathima" userId="46476bc3-92a7-4742-8047-0f4b7e33193b" providerId="ADAL" clId="{322D1A39-1A49-4012-8E3F-7578742E0C25}" dt="2025-03-28T10:40:46.494" v="426" actId="14100"/>
        <pc:sldMkLst>
          <pc:docMk/>
          <pc:sldMk cId="2984779616" sldId="257"/>
        </pc:sldMkLst>
        <pc:spChg chg="mod">
          <ac:chgData name="Hala Fathima" userId="46476bc3-92a7-4742-8047-0f4b7e33193b" providerId="ADAL" clId="{322D1A39-1A49-4012-8E3F-7578742E0C25}" dt="2025-03-28T10:40:42.231" v="425" actId="14100"/>
          <ac:spMkLst>
            <pc:docMk/>
            <pc:sldMk cId="2984779616" sldId="257"/>
            <ac:spMk id="12" creationId="{30CC74BF-DD15-F64A-2EFD-F59595199B1C}"/>
          </ac:spMkLst>
        </pc:spChg>
        <pc:spChg chg="mod">
          <ac:chgData name="Hala Fathima" userId="46476bc3-92a7-4742-8047-0f4b7e33193b" providerId="ADAL" clId="{322D1A39-1A49-4012-8E3F-7578742E0C25}" dt="2025-03-28T10:40:46.494" v="426" actId="14100"/>
          <ac:spMkLst>
            <pc:docMk/>
            <pc:sldMk cId="2984779616" sldId="257"/>
            <ac:spMk id="13" creationId="{EE18428A-5DB1-2FCB-67A9-591695A6ECF8}"/>
          </ac:spMkLst>
        </pc:spChg>
        <pc:spChg chg="mod">
          <ac:chgData name="Hala Fathima" userId="46476bc3-92a7-4742-8047-0f4b7e33193b" providerId="ADAL" clId="{322D1A39-1A49-4012-8E3F-7578742E0C25}" dt="2025-03-28T10:40:39.440" v="424" actId="14100"/>
          <ac:spMkLst>
            <pc:docMk/>
            <pc:sldMk cId="2984779616" sldId="257"/>
            <ac:spMk id="14" creationId="{D050F3B7-316B-9504-9222-077A8E0E4E23}"/>
          </ac:spMkLst>
        </pc:spChg>
      </pc:sldChg>
      <pc:sldChg chg="addSp delSp modSp new mod ord">
        <pc:chgData name="Hala Fathima" userId="46476bc3-92a7-4742-8047-0f4b7e33193b" providerId="ADAL" clId="{322D1A39-1A49-4012-8E3F-7578742E0C25}" dt="2025-03-28T09:56:16.295" v="285" actId="478"/>
        <pc:sldMkLst>
          <pc:docMk/>
          <pc:sldMk cId="1132273922" sldId="258"/>
        </pc:sldMkLst>
        <pc:picChg chg="add del mod">
          <ac:chgData name="Hala Fathima" userId="46476bc3-92a7-4742-8047-0f4b7e33193b" providerId="ADAL" clId="{322D1A39-1A49-4012-8E3F-7578742E0C25}" dt="2025-03-28T09:56:16.295" v="285" actId="478"/>
          <ac:picMkLst>
            <pc:docMk/>
            <pc:sldMk cId="1132273922" sldId="258"/>
            <ac:picMk id="4" creationId="{D737C1EF-2CF1-7A8F-4FD4-7C0A4FDCE82C}"/>
          </ac:picMkLst>
        </pc:picChg>
      </pc:sldChg>
      <pc:sldChg chg="addSp delSp modSp new mod ord">
        <pc:chgData name="Hala Fathima" userId="46476bc3-92a7-4742-8047-0f4b7e33193b" providerId="ADAL" clId="{322D1A39-1A49-4012-8E3F-7578742E0C25}" dt="2025-03-28T11:09:04.113" v="427" actId="1076"/>
        <pc:sldMkLst>
          <pc:docMk/>
          <pc:sldMk cId="1773359511" sldId="259"/>
        </pc:sldMkLst>
        <pc:spChg chg="del">
          <ac:chgData name="Hala Fathima" userId="46476bc3-92a7-4742-8047-0f4b7e33193b" providerId="ADAL" clId="{322D1A39-1A49-4012-8E3F-7578742E0C25}" dt="2025-03-28T10:20:27.382" v="326" actId="478"/>
          <ac:spMkLst>
            <pc:docMk/>
            <pc:sldMk cId="1773359511" sldId="259"/>
            <ac:spMk id="2" creationId="{313EFD0F-CCAF-1970-D31D-760B36061479}"/>
          </ac:spMkLst>
        </pc:spChg>
        <pc:spChg chg="del">
          <ac:chgData name="Hala Fathima" userId="46476bc3-92a7-4742-8047-0f4b7e33193b" providerId="ADAL" clId="{322D1A39-1A49-4012-8E3F-7578742E0C25}" dt="2025-03-28T09:53:39.600" v="268" actId="931"/>
          <ac:spMkLst>
            <pc:docMk/>
            <pc:sldMk cId="1773359511" sldId="259"/>
            <ac:spMk id="3" creationId="{7D06D703-CAD2-18D5-976A-30D9766B2198}"/>
          </ac:spMkLst>
        </pc:spChg>
        <pc:spChg chg="add del mod">
          <ac:chgData name="Hala Fathima" userId="46476bc3-92a7-4742-8047-0f4b7e33193b" providerId="ADAL" clId="{322D1A39-1A49-4012-8E3F-7578742E0C25}" dt="2025-03-28T10:20:23.928" v="325" actId="478"/>
          <ac:spMkLst>
            <pc:docMk/>
            <pc:sldMk cId="1773359511" sldId="259"/>
            <ac:spMk id="7" creationId="{C47936F5-3429-8239-70D9-48D47ABB3D2C}"/>
          </ac:spMkLst>
        </pc:spChg>
        <pc:spChg chg="add del mod">
          <ac:chgData name="Hala Fathima" userId="46476bc3-92a7-4742-8047-0f4b7e33193b" providerId="ADAL" clId="{322D1A39-1A49-4012-8E3F-7578742E0C25}" dt="2025-03-28T10:22:58.291" v="359" actId="478"/>
          <ac:spMkLst>
            <pc:docMk/>
            <pc:sldMk cId="1773359511" sldId="259"/>
            <ac:spMk id="8" creationId="{AD554BD6-A4E2-A6C2-2521-87D30D4812D9}"/>
          </ac:spMkLst>
        </pc:spChg>
        <pc:spChg chg="add mod">
          <ac:chgData name="Hala Fathima" userId="46476bc3-92a7-4742-8047-0f4b7e33193b" providerId="ADAL" clId="{322D1A39-1A49-4012-8E3F-7578742E0C25}" dt="2025-03-28T11:09:04.113" v="427" actId="1076"/>
          <ac:spMkLst>
            <pc:docMk/>
            <pc:sldMk cId="1773359511" sldId="259"/>
            <ac:spMk id="9" creationId="{B0FAC17B-C283-79FD-85F9-23B6BF6A4340}"/>
          </ac:spMkLst>
        </pc:spChg>
        <pc:picChg chg="add del mod">
          <ac:chgData name="Hala Fathima" userId="46476bc3-92a7-4742-8047-0f4b7e33193b" providerId="ADAL" clId="{322D1A39-1A49-4012-8E3F-7578742E0C25}" dt="2025-03-28T09:53:54.235" v="273" actId="478"/>
          <ac:picMkLst>
            <pc:docMk/>
            <pc:sldMk cId="1773359511" sldId="259"/>
            <ac:picMk id="5" creationId="{DE289F47-AC2A-95D7-03F0-F0BD858FF8A8}"/>
          </ac:picMkLst>
        </pc:picChg>
      </pc:sldChg>
      <pc:sldChg chg="new">
        <pc:chgData name="Hala Fathima" userId="46476bc3-92a7-4742-8047-0f4b7e33193b" providerId="ADAL" clId="{322D1A39-1A49-4012-8E3F-7578742E0C25}" dt="2025-03-28T10:21:11.689" v="327" actId="680"/>
        <pc:sldMkLst>
          <pc:docMk/>
          <pc:sldMk cId="1294754926" sldId="260"/>
        </pc:sldMkLst>
      </pc:sldChg>
      <pc:sldChg chg="new del">
        <pc:chgData name="Hala Fathima" userId="46476bc3-92a7-4742-8047-0f4b7e33193b" providerId="ADAL" clId="{322D1A39-1A49-4012-8E3F-7578742E0C25}" dt="2025-03-28T10:20:17.883" v="324" actId="47"/>
        <pc:sldMkLst>
          <pc:docMk/>
          <pc:sldMk cId="3788048368" sldId="260"/>
        </pc:sldMkLst>
      </pc:sldChg>
      <pc:sldChg chg="new del">
        <pc:chgData name="Hala Fathima" userId="46476bc3-92a7-4742-8047-0f4b7e33193b" providerId="ADAL" clId="{322D1A39-1A49-4012-8E3F-7578742E0C25}" dt="2025-03-28T10:10:09.076" v="295" actId="47"/>
        <pc:sldMkLst>
          <pc:docMk/>
          <pc:sldMk cId="1320603454" sldId="261"/>
        </pc:sldMkLst>
      </pc:sldChg>
      <pc:sldChg chg="addSp delSp new del mod ord">
        <pc:chgData name="Hala Fathima" userId="46476bc3-92a7-4742-8047-0f4b7e33193b" providerId="ADAL" clId="{322D1A39-1A49-4012-8E3F-7578742E0C25}" dt="2025-03-28T09:07:24.471" v="52" actId="47"/>
        <pc:sldMkLst>
          <pc:docMk/>
          <pc:sldMk cId="1858133296" sldId="261"/>
        </pc:sldMkLst>
        <pc:spChg chg="add del">
          <ac:chgData name="Hala Fathima" userId="46476bc3-92a7-4742-8047-0f4b7e33193b" providerId="ADAL" clId="{322D1A39-1A49-4012-8E3F-7578742E0C25}" dt="2025-03-28T09:07:21.496" v="50" actId="478"/>
          <ac:spMkLst>
            <pc:docMk/>
            <pc:sldMk cId="1858133296" sldId="261"/>
            <ac:spMk id="2" creationId="{C293BBE4-F865-73C4-7D02-4AE381AE1BD8}"/>
          </ac:spMkLst>
        </pc:spChg>
        <pc:spChg chg="add del">
          <ac:chgData name="Hala Fathima" userId="46476bc3-92a7-4742-8047-0f4b7e33193b" providerId="ADAL" clId="{322D1A39-1A49-4012-8E3F-7578742E0C25}" dt="2025-03-28T09:07:21.922" v="51" actId="478"/>
          <ac:spMkLst>
            <pc:docMk/>
            <pc:sldMk cId="1858133296" sldId="261"/>
            <ac:spMk id="3" creationId="{EEE823D6-BD23-3163-C38A-4983DB497FC0}"/>
          </ac:spMkLst>
        </pc:spChg>
      </pc:sldChg>
      <pc:sldChg chg="new del">
        <pc:chgData name="Hala Fathima" userId="46476bc3-92a7-4742-8047-0f4b7e33193b" providerId="ADAL" clId="{322D1A39-1A49-4012-8E3F-7578742E0C25}" dt="2025-03-28T09:53:30.231" v="267" actId="47"/>
        <pc:sldMkLst>
          <pc:docMk/>
          <pc:sldMk cId="3421139206" sldId="261"/>
        </pc:sldMkLst>
      </pc:sldChg>
      <pc:sldMasterChg chg="addSp delSp modSp mod modSldLayout sldLayoutOrd">
        <pc:chgData name="Hala Fathima" userId="46476bc3-92a7-4742-8047-0f4b7e33193b" providerId="ADAL" clId="{322D1A39-1A49-4012-8E3F-7578742E0C25}" dt="2025-03-28T11:30:18.577" v="429" actId="207"/>
        <pc:sldMasterMkLst>
          <pc:docMk/>
          <pc:sldMasterMk cId="529143440" sldId="2147483648"/>
        </pc:sldMasterMkLst>
        <pc:spChg chg="mod">
          <ac:chgData name="Hala Fathima" userId="46476bc3-92a7-4742-8047-0f4b7e33193b" providerId="ADAL" clId="{322D1A39-1A49-4012-8E3F-7578742E0C25}" dt="2025-03-28T09:05:41.598" v="35"/>
          <ac:spMkLst>
            <pc:docMk/>
            <pc:sldMasterMk cId="529143440" sldId="2147483648"/>
            <ac:spMk id="2" creationId="{29CA2A64-4121-E47D-3ADB-D8225F6DDFF7}"/>
          </ac:spMkLst>
        </pc:spChg>
        <pc:spChg chg="mod">
          <ac:chgData name="Hala Fathima" userId="46476bc3-92a7-4742-8047-0f4b7e33193b" providerId="ADAL" clId="{322D1A39-1A49-4012-8E3F-7578742E0C25}" dt="2025-03-28T11:30:18.577" v="429" actId="207"/>
          <ac:spMkLst>
            <pc:docMk/>
            <pc:sldMasterMk cId="529143440" sldId="2147483648"/>
            <ac:spMk id="3" creationId="{41DA4F29-0262-0B73-A5D6-19F2AB94BE48}"/>
          </ac:spMkLst>
        </pc:spChg>
        <pc:picChg chg="add del mod">
          <ac:chgData name="Hala Fathima" userId="46476bc3-92a7-4742-8047-0f4b7e33193b" providerId="ADAL" clId="{322D1A39-1A49-4012-8E3F-7578742E0C25}" dt="2025-03-28T09:55:24.564" v="281" actId="478"/>
          <ac:picMkLst>
            <pc:docMk/>
            <pc:sldMasterMk cId="529143440" sldId="2147483648"/>
            <ac:picMk id="5" creationId="{9D1B26B5-46B1-C378-9CAF-4D3127633BA4}"/>
          </ac:picMkLst>
        </pc:picChg>
        <pc:picChg chg="add mod">
          <ac:chgData name="Hala Fathima" userId="46476bc3-92a7-4742-8047-0f4b7e33193b" providerId="ADAL" clId="{322D1A39-1A49-4012-8E3F-7578742E0C25}" dt="2025-03-28T10:14:26.462" v="299" actId="962"/>
          <ac:picMkLst>
            <pc:docMk/>
            <pc:sldMasterMk cId="529143440" sldId="2147483648"/>
            <ac:picMk id="6" creationId="{33EDAD9B-267F-CFCC-8294-2FA1194BE7E4}"/>
          </ac:picMkLst>
        </pc:picChg>
        <pc:picChg chg="mod">
          <ac:chgData name="Hala Fathima" userId="46476bc3-92a7-4742-8047-0f4b7e33193b" providerId="ADAL" clId="{322D1A39-1A49-4012-8E3F-7578742E0C25}" dt="2025-03-28T09:05:41.598" v="35"/>
          <ac:picMkLst>
            <pc:docMk/>
            <pc:sldMasterMk cId="529143440" sldId="2147483648"/>
            <ac:picMk id="8" creationId="{458E61ED-7721-FEB5-8EA2-B0F6CDF154AE}"/>
          </ac:picMkLst>
        </pc:picChg>
        <pc:sldLayoutChg chg="modSp mod ord">
          <pc:chgData name="Hala Fathima" userId="46476bc3-92a7-4742-8047-0f4b7e33193b" providerId="ADAL" clId="{322D1A39-1A49-4012-8E3F-7578742E0C25}" dt="2025-03-28T09:58:13.195" v="288" actId="20578"/>
          <pc:sldLayoutMkLst>
            <pc:docMk/>
            <pc:sldMasterMk cId="529143440" sldId="2147483648"/>
            <pc:sldLayoutMk cId="3853643918" sldId="2147483649"/>
          </pc:sldLayoutMkLst>
          <pc:spChg chg="mod">
            <ac:chgData name="Hala Fathima" userId="46476bc3-92a7-4742-8047-0f4b7e33193b" providerId="ADAL" clId="{322D1A39-1A49-4012-8E3F-7578742E0C25}" dt="2025-03-28T09:05:41.598" v="35"/>
            <ac:spMkLst>
              <pc:docMk/>
              <pc:sldMasterMk cId="529143440" sldId="2147483648"/>
              <pc:sldLayoutMk cId="3853643918" sldId="2147483649"/>
              <ac:spMk id="2" creationId="{4DA6A1C5-E3AB-F896-7C49-D643893772A5}"/>
            </ac:spMkLst>
          </pc:spChg>
          <pc:spChg chg="mod">
            <ac:chgData name="Hala Fathima" userId="46476bc3-92a7-4742-8047-0f4b7e33193b" providerId="ADAL" clId="{322D1A39-1A49-4012-8E3F-7578742E0C25}" dt="2025-03-28T09:05:41.598" v="35"/>
            <ac:spMkLst>
              <pc:docMk/>
              <pc:sldMasterMk cId="529143440" sldId="2147483648"/>
              <pc:sldLayoutMk cId="3853643918" sldId="2147483649"/>
              <ac:spMk id="3" creationId="{E0759C49-4F84-41FF-CB09-50DA7C31F3C0}"/>
            </ac:spMkLst>
          </pc:spChg>
          <pc:spChg chg="mod">
            <ac:chgData name="Hala Fathima" userId="46476bc3-92a7-4742-8047-0f4b7e33193b" providerId="ADAL" clId="{322D1A39-1A49-4012-8E3F-7578742E0C25}" dt="2025-03-28T09:05:41.598" v="35"/>
            <ac:spMkLst>
              <pc:docMk/>
              <pc:sldMasterMk cId="529143440" sldId="2147483648"/>
              <pc:sldLayoutMk cId="3853643918" sldId="2147483649"/>
              <ac:spMk id="4" creationId="{ED15E770-D010-FCFD-0486-BE9AE49AFCDF}"/>
            </ac:spMkLst>
          </pc:spChg>
          <pc:spChg chg="mod">
            <ac:chgData name="Hala Fathima" userId="46476bc3-92a7-4742-8047-0f4b7e33193b" providerId="ADAL" clId="{322D1A39-1A49-4012-8E3F-7578742E0C25}" dt="2025-03-28T09:05:41.598" v="35"/>
            <ac:spMkLst>
              <pc:docMk/>
              <pc:sldMasterMk cId="529143440" sldId="2147483648"/>
              <pc:sldLayoutMk cId="3853643918" sldId="2147483649"/>
              <ac:spMk id="5" creationId="{5B12FC84-B299-9412-0D54-FEDF3E5ABC51}"/>
            </ac:spMkLst>
          </pc:spChg>
          <pc:spChg chg="mod">
            <ac:chgData name="Hala Fathima" userId="46476bc3-92a7-4742-8047-0f4b7e33193b" providerId="ADAL" clId="{322D1A39-1A49-4012-8E3F-7578742E0C25}" dt="2025-03-28T09:05:41.598" v="35"/>
            <ac:spMkLst>
              <pc:docMk/>
              <pc:sldMasterMk cId="529143440" sldId="2147483648"/>
              <pc:sldLayoutMk cId="3853643918" sldId="2147483649"/>
              <ac:spMk id="6" creationId="{E9484089-C07E-DDF8-BB7D-F2649C1A0507}"/>
            </ac:spMkLst>
          </pc:spChg>
        </pc:sldLayoutChg>
        <pc:sldLayoutChg chg="addSp delSp modSp mod">
          <pc:chgData name="Hala Fathima" userId="46476bc3-92a7-4742-8047-0f4b7e33193b" providerId="ADAL" clId="{322D1A39-1A49-4012-8E3F-7578742E0C25}" dt="2025-03-28T10:34:29.318" v="419" actId="14100"/>
          <pc:sldLayoutMkLst>
            <pc:docMk/>
            <pc:sldMasterMk cId="529143440" sldId="2147483648"/>
            <pc:sldLayoutMk cId="2884680568" sldId="2147483650"/>
          </pc:sldLayoutMkLst>
          <pc:spChg chg="del">
            <ac:chgData name="Hala Fathima" userId="46476bc3-92a7-4742-8047-0f4b7e33193b" providerId="ADAL" clId="{322D1A39-1A49-4012-8E3F-7578742E0C25}" dt="2025-03-28T10:14:37.672" v="302" actId="478"/>
            <ac:spMkLst>
              <pc:docMk/>
              <pc:sldMasterMk cId="529143440" sldId="2147483648"/>
              <pc:sldLayoutMk cId="2884680568" sldId="2147483650"/>
              <ac:spMk id="2" creationId="{D328AA4A-DEB7-7CAB-6C71-D1CD571039F6}"/>
            </ac:spMkLst>
          </pc:spChg>
          <pc:spChg chg="del mod">
            <ac:chgData name="Hala Fathima" userId="46476bc3-92a7-4742-8047-0f4b7e33193b" providerId="ADAL" clId="{322D1A39-1A49-4012-8E3F-7578742E0C25}" dt="2025-03-28T10:18:06.743" v="313" actId="478"/>
            <ac:spMkLst>
              <pc:docMk/>
              <pc:sldMasterMk cId="529143440" sldId="2147483648"/>
              <pc:sldLayoutMk cId="2884680568" sldId="2147483650"/>
              <ac:spMk id="3" creationId="{EAADBB5D-DA8E-B1EF-E0D6-1FC8F44A54FB}"/>
            </ac:spMkLst>
          </pc:spChg>
          <pc:spChg chg="del">
            <ac:chgData name="Hala Fathima" userId="46476bc3-92a7-4742-8047-0f4b7e33193b" providerId="ADAL" clId="{322D1A39-1A49-4012-8E3F-7578742E0C25}" dt="2025-03-28T09:00:09.651" v="6" actId="478"/>
            <ac:spMkLst>
              <pc:docMk/>
              <pc:sldMasterMk cId="529143440" sldId="2147483648"/>
              <pc:sldLayoutMk cId="2884680568" sldId="2147483650"/>
              <ac:spMk id="4" creationId="{BA60391C-FF5C-BCF7-B6A9-9DD34B69251B}"/>
            </ac:spMkLst>
          </pc:spChg>
          <pc:spChg chg="del">
            <ac:chgData name="Hala Fathima" userId="46476bc3-92a7-4742-8047-0f4b7e33193b" providerId="ADAL" clId="{322D1A39-1A49-4012-8E3F-7578742E0C25}" dt="2025-03-28T09:00:12.300" v="7" actId="478"/>
            <ac:spMkLst>
              <pc:docMk/>
              <pc:sldMasterMk cId="529143440" sldId="2147483648"/>
              <pc:sldLayoutMk cId="2884680568" sldId="2147483650"/>
              <ac:spMk id="5" creationId="{285E9223-B2E4-B737-FD07-2E087A19F8DE}"/>
            </ac:spMkLst>
          </pc:spChg>
          <pc:spChg chg="del">
            <ac:chgData name="Hala Fathima" userId="46476bc3-92a7-4742-8047-0f4b7e33193b" providerId="ADAL" clId="{322D1A39-1A49-4012-8E3F-7578742E0C25}" dt="2025-03-28T09:00:14.946" v="8" actId="478"/>
            <ac:spMkLst>
              <pc:docMk/>
              <pc:sldMasterMk cId="529143440" sldId="2147483648"/>
              <pc:sldLayoutMk cId="2884680568" sldId="2147483650"/>
              <ac:spMk id="6" creationId="{F39D2B88-F9DC-2214-A1D9-10934D17BCEF}"/>
            </ac:spMkLst>
          </pc:spChg>
          <pc:spChg chg="add mod">
            <ac:chgData name="Hala Fathima" userId="46476bc3-92a7-4742-8047-0f4b7e33193b" providerId="ADAL" clId="{322D1A39-1A49-4012-8E3F-7578742E0C25}" dt="2025-03-28T10:32:38.557" v="411" actId="207"/>
            <ac:spMkLst>
              <pc:docMk/>
              <pc:sldMasterMk cId="529143440" sldId="2147483648"/>
              <pc:sldLayoutMk cId="2884680568" sldId="2147483650"/>
              <ac:spMk id="8" creationId="{CDE514B0-CE6D-2C94-7AA4-90FEF6D1BE0D}"/>
            </ac:spMkLst>
          </pc:spChg>
          <pc:spChg chg="add mod">
            <ac:chgData name="Hala Fathima" userId="46476bc3-92a7-4742-8047-0f4b7e33193b" providerId="ADAL" clId="{322D1A39-1A49-4012-8E3F-7578742E0C25}" dt="2025-03-28T10:19:50.163" v="321"/>
            <ac:spMkLst>
              <pc:docMk/>
              <pc:sldMasterMk cId="529143440" sldId="2147483648"/>
              <pc:sldLayoutMk cId="2884680568" sldId="2147483650"/>
              <ac:spMk id="9" creationId="{F882956C-398F-E31A-72D0-7B19D3D30573}"/>
            </ac:spMkLst>
          </pc:spChg>
          <pc:spChg chg="add mod">
            <ac:chgData name="Hala Fathima" userId="46476bc3-92a7-4742-8047-0f4b7e33193b" providerId="ADAL" clId="{322D1A39-1A49-4012-8E3F-7578742E0C25}" dt="2025-03-28T10:19:56.765" v="322"/>
            <ac:spMkLst>
              <pc:docMk/>
              <pc:sldMasterMk cId="529143440" sldId="2147483648"/>
              <pc:sldLayoutMk cId="2884680568" sldId="2147483650"/>
              <ac:spMk id="10" creationId="{3931779B-3C9F-3B22-9096-D98F410C5DE4}"/>
            </ac:spMkLst>
          </pc:spChg>
          <pc:picChg chg="add mod">
            <ac:chgData name="Hala Fathima" userId="46476bc3-92a7-4742-8047-0f4b7e33193b" providerId="ADAL" clId="{322D1A39-1A49-4012-8E3F-7578742E0C25}" dt="2025-03-28T10:34:29.318" v="419" actId="14100"/>
            <ac:picMkLst>
              <pc:docMk/>
              <pc:sldMasterMk cId="529143440" sldId="2147483648"/>
              <pc:sldLayoutMk cId="2884680568" sldId="2147483650"/>
              <ac:picMk id="7" creationId="{72C57651-CA82-8DD8-0B60-922F2E2DAF0D}"/>
            </ac:picMkLst>
          </pc:picChg>
        </pc:sldLayoutChg>
        <pc:sldLayoutChg chg="modSp mod">
          <pc:chgData name="Hala Fathima" userId="46476bc3-92a7-4742-8047-0f4b7e33193b" providerId="ADAL" clId="{322D1A39-1A49-4012-8E3F-7578742E0C25}" dt="2025-03-28T09:01:30.781" v="11" actId="1076"/>
          <pc:sldLayoutMkLst>
            <pc:docMk/>
            <pc:sldMasterMk cId="529143440" sldId="2147483648"/>
            <pc:sldLayoutMk cId="4273645380" sldId="2147483651"/>
          </pc:sldLayoutMkLst>
          <pc:spChg chg="mod">
            <ac:chgData name="Hala Fathima" userId="46476bc3-92a7-4742-8047-0f4b7e33193b" providerId="ADAL" clId="{322D1A39-1A49-4012-8E3F-7578742E0C25}" dt="2025-03-28T09:01:30.781" v="11" actId="1076"/>
            <ac:spMkLst>
              <pc:docMk/>
              <pc:sldMasterMk cId="529143440" sldId="2147483648"/>
              <pc:sldLayoutMk cId="4273645380" sldId="2147483651"/>
              <ac:spMk id="2" creationId="{2C56816C-0CA2-2690-9EAF-E0398AB50760}"/>
            </ac:spMkLst>
          </pc:spChg>
        </pc:sldLayoutChg>
        <pc:sldLayoutChg chg="delSp modSp mod">
          <pc:chgData name="Hala Fathima" userId="46476bc3-92a7-4742-8047-0f4b7e33193b" providerId="ADAL" clId="{322D1A39-1A49-4012-8E3F-7578742E0C25}" dt="2025-03-28T09:05:41.598" v="35"/>
          <pc:sldLayoutMkLst>
            <pc:docMk/>
            <pc:sldMasterMk cId="529143440" sldId="2147483648"/>
            <pc:sldLayoutMk cId="1743318384" sldId="2147483652"/>
          </pc:sldLayoutMkLst>
          <pc:spChg chg="mod">
            <ac:chgData name="Hala Fathima" userId="46476bc3-92a7-4742-8047-0f4b7e33193b" providerId="ADAL" clId="{322D1A39-1A49-4012-8E3F-7578742E0C25}" dt="2025-03-28T09:05:41.598" v="35"/>
            <ac:spMkLst>
              <pc:docMk/>
              <pc:sldMasterMk cId="529143440" sldId="2147483648"/>
              <pc:sldLayoutMk cId="1743318384" sldId="2147483652"/>
              <ac:spMk id="3" creationId="{725C2F6A-C7E8-AD08-41CD-747F256A3974}"/>
            </ac:spMkLst>
          </pc:spChg>
          <pc:spChg chg="mod">
            <ac:chgData name="Hala Fathima" userId="46476bc3-92a7-4742-8047-0f4b7e33193b" providerId="ADAL" clId="{322D1A39-1A49-4012-8E3F-7578742E0C25}" dt="2025-03-28T09:05:41.598" v="35"/>
            <ac:spMkLst>
              <pc:docMk/>
              <pc:sldMasterMk cId="529143440" sldId="2147483648"/>
              <pc:sldLayoutMk cId="1743318384" sldId="2147483652"/>
              <ac:spMk id="4" creationId="{D74D0F45-2B50-BEE7-BCBB-97B18C27E69A}"/>
            </ac:spMkLst>
          </pc:spChg>
          <pc:spChg chg="del">
            <ac:chgData name="Hala Fathima" userId="46476bc3-92a7-4742-8047-0f4b7e33193b" providerId="ADAL" clId="{322D1A39-1A49-4012-8E3F-7578742E0C25}" dt="2025-03-28T09:02:27.821" v="15" actId="478"/>
            <ac:spMkLst>
              <pc:docMk/>
              <pc:sldMasterMk cId="529143440" sldId="2147483648"/>
              <pc:sldLayoutMk cId="1743318384" sldId="2147483652"/>
              <ac:spMk id="5" creationId="{CBD3172D-5E32-4FB3-6D8D-ED0BF51E36B4}"/>
            </ac:spMkLst>
          </pc:spChg>
          <pc:spChg chg="del">
            <ac:chgData name="Hala Fathima" userId="46476bc3-92a7-4742-8047-0f4b7e33193b" providerId="ADAL" clId="{322D1A39-1A49-4012-8E3F-7578742E0C25}" dt="2025-03-28T09:02:30.900" v="16" actId="478"/>
            <ac:spMkLst>
              <pc:docMk/>
              <pc:sldMasterMk cId="529143440" sldId="2147483648"/>
              <pc:sldLayoutMk cId="1743318384" sldId="2147483652"/>
              <ac:spMk id="6" creationId="{F98E2892-FAAA-BB1E-4744-E3F3DF7C8A6B}"/>
            </ac:spMkLst>
          </pc:spChg>
          <pc:spChg chg="del">
            <ac:chgData name="Hala Fathima" userId="46476bc3-92a7-4742-8047-0f4b7e33193b" providerId="ADAL" clId="{322D1A39-1A49-4012-8E3F-7578742E0C25}" dt="2025-03-28T09:02:33.570" v="17" actId="478"/>
            <ac:spMkLst>
              <pc:docMk/>
              <pc:sldMasterMk cId="529143440" sldId="2147483648"/>
              <pc:sldLayoutMk cId="1743318384" sldId="2147483652"/>
              <ac:spMk id="7" creationId="{A24B5E1E-43BF-ECD2-F444-7F3F6C8D9AD7}"/>
            </ac:spMkLst>
          </pc:spChg>
        </pc:sldLayoutChg>
        <pc:sldLayoutChg chg="delSp modSp mod">
          <pc:chgData name="Hala Fathima" userId="46476bc3-92a7-4742-8047-0f4b7e33193b" providerId="ADAL" clId="{322D1A39-1A49-4012-8E3F-7578742E0C25}" dt="2025-03-28T09:05:41.598" v="35"/>
          <pc:sldLayoutMkLst>
            <pc:docMk/>
            <pc:sldMasterMk cId="529143440" sldId="2147483648"/>
            <pc:sldLayoutMk cId="2709782122" sldId="2147483654"/>
          </pc:sldLayoutMkLst>
          <pc:spChg chg="mod">
            <ac:chgData name="Hala Fathima" userId="46476bc3-92a7-4742-8047-0f4b7e33193b" providerId="ADAL" clId="{322D1A39-1A49-4012-8E3F-7578742E0C25}" dt="2025-03-28T09:05:41.598" v="35"/>
            <ac:spMkLst>
              <pc:docMk/>
              <pc:sldMasterMk cId="529143440" sldId="2147483648"/>
              <pc:sldLayoutMk cId="2709782122" sldId="2147483654"/>
              <ac:spMk id="2" creationId="{72E4F5EB-AC30-B281-3165-5DBC04C5F290}"/>
            </ac:spMkLst>
          </pc:spChg>
          <pc:spChg chg="del">
            <ac:chgData name="Hala Fathima" userId="46476bc3-92a7-4742-8047-0f4b7e33193b" providerId="ADAL" clId="{322D1A39-1A49-4012-8E3F-7578742E0C25}" dt="2025-03-28T09:04:22.094" v="23" actId="478"/>
            <ac:spMkLst>
              <pc:docMk/>
              <pc:sldMasterMk cId="529143440" sldId="2147483648"/>
              <pc:sldLayoutMk cId="2709782122" sldId="2147483654"/>
              <ac:spMk id="3" creationId="{7EAEAC31-CBAC-D7FB-1D7F-38237E931169}"/>
            </ac:spMkLst>
          </pc:spChg>
          <pc:spChg chg="del">
            <ac:chgData name="Hala Fathima" userId="46476bc3-92a7-4742-8047-0f4b7e33193b" providerId="ADAL" clId="{322D1A39-1A49-4012-8E3F-7578742E0C25}" dt="2025-03-28T09:04:23.646" v="24" actId="478"/>
            <ac:spMkLst>
              <pc:docMk/>
              <pc:sldMasterMk cId="529143440" sldId="2147483648"/>
              <pc:sldLayoutMk cId="2709782122" sldId="2147483654"/>
              <ac:spMk id="4" creationId="{487C66E4-45D3-8382-31B1-18010F391DA5}"/>
            </ac:spMkLst>
          </pc:spChg>
          <pc:spChg chg="del">
            <ac:chgData name="Hala Fathima" userId="46476bc3-92a7-4742-8047-0f4b7e33193b" providerId="ADAL" clId="{322D1A39-1A49-4012-8E3F-7578742E0C25}" dt="2025-03-28T09:04:25.011" v="25" actId="478"/>
            <ac:spMkLst>
              <pc:docMk/>
              <pc:sldMasterMk cId="529143440" sldId="2147483648"/>
              <pc:sldLayoutMk cId="2709782122" sldId="2147483654"/>
              <ac:spMk id="5" creationId="{A6E71B70-414E-C9A7-928B-4755CBFD5B4C}"/>
            </ac:spMkLst>
          </pc:spChg>
        </pc:sldLayoutChg>
      </pc:sldMasterChg>
      <pc:sldMasterChg chg="addSp">
        <pc:chgData name="Hala Fathima" userId="46476bc3-92a7-4742-8047-0f4b7e33193b" providerId="ADAL" clId="{322D1A39-1A49-4012-8E3F-7578742E0C25}" dt="2025-03-28T09:05:39.088" v="34"/>
        <pc:sldMasterMkLst>
          <pc:docMk/>
          <pc:sldMasterMk cId="2281927179" sldId="2147483655"/>
        </pc:sldMasterMkLst>
        <pc:picChg chg="add">
          <ac:chgData name="Hala Fathima" userId="46476bc3-92a7-4742-8047-0f4b7e33193b" providerId="ADAL" clId="{322D1A39-1A49-4012-8E3F-7578742E0C25}" dt="2025-03-28T09:05:39.088" v="34"/>
          <ac:picMkLst>
            <pc:docMk/>
            <pc:sldMasterMk cId="2281927179" sldId="2147483655"/>
            <ac:picMk id="7" creationId="{5462CD32-25F7-3FA0-1063-1DEF2453C064}"/>
          </ac:picMkLst>
        </pc:picChg>
      </pc:sldMasterChg>
      <pc:sldMasterChg chg="addSp delSp modSp new add del mod addSldLayout modSldLayout">
        <pc:chgData name="Hala Fathima" userId="46476bc3-92a7-4742-8047-0f4b7e33193b" providerId="ADAL" clId="{322D1A39-1A49-4012-8E3F-7578742E0C25}" dt="2025-03-28T10:20:05.726" v="323" actId="2696"/>
        <pc:sldMasterMkLst>
          <pc:docMk/>
          <pc:sldMasterMk cId="3171437017" sldId="2147483655"/>
        </pc:sldMasterMkLst>
        <pc:spChg chg="del">
          <ac:chgData name="Hala Fathima" userId="46476bc3-92a7-4742-8047-0f4b7e33193b" providerId="ADAL" clId="{322D1A39-1A49-4012-8E3F-7578742E0C25}" dt="2025-03-28T09:41:34.817" v="78" actId="478"/>
          <ac:spMkLst>
            <pc:docMk/>
            <pc:sldMasterMk cId="3171437017" sldId="2147483655"/>
            <ac:spMk id="2" creationId="{F33E9590-0239-F263-1912-111F2B309CCE}"/>
          </ac:spMkLst>
        </pc:spChg>
        <pc:spChg chg="del">
          <ac:chgData name="Hala Fathima" userId="46476bc3-92a7-4742-8047-0f4b7e33193b" providerId="ADAL" clId="{322D1A39-1A49-4012-8E3F-7578742E0C25}" dt="2025-03-28T09:41:28.983" v="74" actId="478"/>
          <ac:spMkLst>
            <pc:docMk/>
            <pc:sldMasterMk cId="3171437017" sldId="2147483655"/>
            <ac:spMk id="3" creationId="{C1E36FAA-3012-2A53-9BC1-5902598D322C}"/>
          </ac:spMkLst>
        </pc:spChg>
        <pc:spChg chg="del">
          <ac:chgData name="Hala Fathima" userId="46476bc3-92a7-4742-8047-0f4b7e33193b" providerId="ADAL" clId="{322D1A39-1A49-4012-8E3F-7578742E0C25}" dt="2025-03-28T09:41:30.777" v="75" actId="478"/>
          <ac:spMkLst>
            <pc:docMk/>
            <pc:sldMasterMk cId="3171437017" sldId="2147483655"/>
            <ac:spMk id="4" creationId="{BBCC2EE0-39B4-5DA9-EEE9-FF684EAFA4A5}"/>
          </ac:spMkLst>
        </pc:spChg>
        <pc:spChg chg="del">
          <ac:chgData name="Hala Fathima" userId="46476bc3-92a7-4742-8047-0f4b7e33193b" providerId="ADAL" clId="{322D1A39-1A49-4012-8E3F-7578742E0C25}" dt="2025-03-28T09:41:32.459" v="76" actId="478"/>
          <ac:spMkLst>
            <pc:docMk/>
            <pc:sldMasterMk cId="3171437017" sldId="2147483655"/>
            <ac:spMk id="5" creationId="{2F0A8C9A-3F0B-F3AD-1E16-A4EECD1A4FE1}"/>
          </ac:spMkLst>
        </pc:spChg>
        <pc:spChg chg="del">
          <ac:chgData name="Hala Fathima" userId="46476bc3-92a7-4742-8047-0f4b7e33193b" providerId="ADAL" clId="{322D1A39-1A49-4012-8E3F-7578742E0C25}" dt="2025-03-28T09:41:33.531" v="77" actId="478"/>
          <ac:spMkLst>
            <pc:docMk/>
            <pc:sldMasterMk cId="3171437017" sldId="2147483655"/>
            <ac:spMk id="6" creationId="{FD3D5279-FE52-DA81-7BE5-B66D989B15CC}"/>
          </ac:spMkLst>
        </pc:spChg>
        <pc:spChg chg="add del mod">
          <ac:chgData name="Hala Fathima" userId="46476bc3-92a7-4742-8047-0f4b7e33193b" providerId="ADAL" clId="{322D1A39-1A49-4012-8E3F-7578742E0C25}" dt="2025-03-28T09:47:17.825" v="218"/>
          <ac:spMkLst>
            <pc:docMk/>
            <pc:sldMasterMk cId="3171437017" sldId="2147483655"/>
            <ac:spMk id="17" creationId="{4D1F5A21-8052-8176-E9ED-DAC821521CB5}"/>
          </ac:spMkLst>
        </pc:spChg>
        <pc:spChg chg="add mod">
          <ac:chgData name="Hala Fathima" userId="46476bc3-92a7-4742-8047-0f4b7e33193b" providerId="ADAL" clId="{322D1A39-1A49-4012-8E3F-7578742E0C25}" dt="2025-03-28T09:47:32.914" v="219" actId="1076"/>
          <ac:spMkLst>
            <pc:docMk/>
            <pc:sldMasterMk cId="3171437017" sldId="2147483655"/>
            <ac:spMk id="18" creationId="{804D7CF1-F9B1-1A74-1A7B-AF8B3AB84F49}"/>
          </ac:spMkLst>
        </pc:spChg>
        <pc:spChg chg="add mod">
          <ac:chgData name="Hala Fathima" userId="46476bc3-92a7-4742-8047-0f4b7e33193b" providerId="ADAL" clId="{322D1A39-1A49-4012-8E3F-7578742E0C25}" dt="2025-03-28T09:49:26.767" v="250" actId="255"/>
          <ac:spMkLst>
            <pc:docMk/>
            <pc:sldMasterMk cId="3171437017" sldId="2147483655"/>
            <ac:spMk id="19" creationId="{D9B16140-805F-F07C-E8B9-4F7DE90C6A55}"/>
          </ac:spMkLst>
        </pc:spChg>
        <pc:spChg chg="add mod">
          <ac:chgData name="Hala Fathima" userId="46476bc3-92a7-4742-8047-0f4b7e33193b" providerId="ADAL" clId="{322D1A39-1A49-4012-8E3F-7578742E0C25}" dt="2025-03-28T09:52:37.530" v="264" actId="1076"/>
          <ac:spMkLst>
            <pc:docMk/>
            <pc:sldMasterMk cId="3171437017" sldId="2147483655"/>
            <ac:spMk id="20" creationId="{1A5B6138-A61F-406C-84CD-537767209B6D}"/>
          </ac:spMkLst>
        </pc:spChg>
        <pc:spChg chg="add del mod">
          <ac:chgData name="Hala Fathima" userId="46476bc3-92a7-4742-8047-0f4b7e33193b" providerId="ADAL" clId="{322D1A39-1A49-4012-8E3F-7578742E0C25}" dt="2025-03-28T09:52:32.285" v="263" actId="478"/>
          <ac:spMkLst>
            <pc:docMk/>
            <pc:sldMasterMk cId="3171437017" sldId="2147483655"/>
            <ac:spMk id="21" creationId="{90E307F1-D24F-9169-976A-E304D99120DB}"/>
          </ac:spMkLst>
        </pc:spChg>
        <pc:picChg chg="add del mod">
          <ac:chgData name="Hala Fathima" userId="46476bc3-92a7-4742-8047-0f4b7e33193b" providerId="ADAL" clId="{322D1A39-1A49-4012-8E3F-7578742E0C25}" dt="2025-03-28T09:42:08.510" v="87" actId="478"/>
          <ac:picMkLst>
            <pc:docMk/>
            <pc:sldMasterMk cId="3171437017" sldId="2147483655"/>
            <ac:picMk id="8" creationId="{93297937-E2E1-3C6A-9095-5C8DBF9C1AEB}"/>
          </ac:picMkLst>
        </pc:picChg>
        <pc:picChg chg="add del mod">
          <ac:chgData name="Hala Fathima" userId="46476bc3-92a7-4742-8047-0f4b7e33193b" providerId="ADAL" clId="{322D1A39-1A49-4012-8E3F-7578742E0C25}" dt="2025-03-28T09:42:50.261" v="93" actId="21"/>
          <ac:picMkLst>
            <pc:docMk/>
            <pc:sldMasterMk cId="3171437017" sldId="2147483655"/>
            <ac:picMk id="10" creationId="{A245302B-CF1F-188D-DA52-5E4E3ECFBB3D}"/>
          </ac:picMkLst>
        </pc:picChg>
        <pc:picChg chg="add mod">
          <ac:chgData name="Hala Fathima" userId="46476bc3-92a7-4742-8047-0f4b7e33193b" providerId="ADAL" clId="{322D1A39-1A49-4012-8E3F-7578742E0C25}" dt="2025-03-28T09:43:01.527" v="98" actId="931"/>
          <ac:picMkLst>
            <pc:docMk/>
            <pc:sldMasterMk cId="3171437017" sldId="2147483655"/>
            <ac:picMk id="12" creationId="{8DEBE67E-C35B-272D-237D-A1DE650D2075}"/>
          </ac:picMkLst>
        </pc:picChg>
        <pc:picChg chg="add del mod">
          <ac:chgData name="Hala Fathima" userId="46476bc3-92a7-4742-8047-0f4b7e33193b" providerId="ADAL" clId="{322D1A39-1A49-4012-8E3F-7578742E0C25}" dt="2025-03-28T09:44:33.477" v="112" actId="478"/>
          <ac:picMkLst>
            <pc:docMk/>
            <pc:sldMasterMk cId="3171437017" sldId="2147483655"/>
            <ac:picMk id="14" creationId="{DFF9CAD6-61CE-1351-4566-FE2955D384C1}"/>
          </ac:picMkLst>
        </pc:picChg>
        <pc:picChg chg="add mod">
          <ac:chgData name="Hala Fathima" userId="46476bc3-92a7-4742-8047-0f4b7e33193b" providerId="ADAL" clId="{322D1A39-1A49-4012-8E3F-7578742E0C25}" dt="2025-03-28T09:45:21.280" v="119" actId="14100"/>
          <ac:picMkLst>
            <pc:docMk/>
            <pc:sldMasterMk cId="3171437017" sldId="2147483655"/>
            <ac:picMk id="16" creationId="{A493AD1E-2F7E-3E9A-FBD8-512E902E0769}"/>
          </ac:picMkLst>
        </pc:picChg>
        <pc:sldLayoutChg chg="new replId">
          <pc:chgData name="Hala Fathima" userId="46476bc3-92a7-4742-8047-0f4b7e33193b" providerId="ADAL" clId="{322D1A39-1A49-4012-8E3F-7578742E0C25}" dt="2025-03-28T09:40:22.274" v="66" actId="6938"/>
          <pc:sldLayoutMkLst>
            <pc:docMk/>
            <pc:sldMasterMk cId="3171437017" sldId="2147483655"/>
            <pc:sldLayoutMk cId="1194446019" sldId="2147483656"/>
          </pc:sldLayoutMkLst>
        </pc:sldLayoutChg>
        <pc:sldLayoutChg chg="delSp mod">
          <pc:chgData name="Hala Fathima" userId="46476bc3-92a7-4742-8047-0f4b7e33193b" providerId="ADAL" clId="{322D1A39-1A49-4012-8E3F-7578742E0C25}" dt="2025-03-28T10:02:17.564" v="291" actId="478"/>
          <pc:sldLayoutMkLst>
            <pc:docMk/>
            <pc:sldMasterMk cId="3171437017" sldId="2147483655"/>
            <pc:sldLayoutMk cId="3038522439" sldId="2147483656"/>
          </pc:sldLayoutMkLst>
          <pc:spChg chg="del">
            <ac:chgData name="Hala Fathima" userId="46476bc3-92a7-4742-8047-0f4b7e33193b" providerId="ADAL" clId="{322D1A39-1A49-4012-8E3F-7578742E0C25}" dt="2025-03-28T10:02:17.564" v="291" actId="478"/>
            <ac:spMkLst>
              <pc:docMk/>
              <pc:sldMasterMk cId="3171437017" sldId="2147483655"/>
              <pc:sldLayoutMk cId="3038522439" sldId="2147483656"/>
              <ac:spMk id="2" creationId="{3613D59E-8BF8-55AA-5707-8E8AEA972E23}"/>
            </ac:spMkLst>
          </pc:spChg>
        </pc:sldLayoutChg>
        <pc:sldLayoutChg chg="new replId">
          <pc:chgData name="Hala Fathima" userId="46476bc3-92a7-4742-8047-0f4b7e33193b" providerId="ADAL" clId="{322D1A39-1A49-4012-8E3F-7578742E0C25}" dt="2025-03-28T09:40:22.274" v="66" actId="6938"/>
          <pc:sldLayoutMkLst>
            <pc:docMk/>
            <pc:sldMasterMk cId="3171437017" sldId="2147483655"/>
            <pc:sldLayoutMk cId="1549018420" sldId="2147483657"/>
          </pc:sldLayoutMkLst>
        </pc:sldLayoutChg>
        <pc:sldLayoutChg chg="new replId">
          <pc:chgData name="Hala Fathima" userId="46476bc3-92a7-4742-8047-0f4b7e33193b" providerId="ADAL" clId="{322D1A39-1A49-4012-8E3F-7578742E0C25}" dt="2025-03-28T09:40:22.274" v="66" actId="6938"/>
          <pc:sldLayoutMkLst>
            <pc:docMk/>
            <pc:sldMasterMk cId="3171437017" sldId="2147483655"/>
            <pc:sldLayoutMk cId="1901797360" sldId="2147483658"/>
          </pc:sldLayoutMkLst>
        </pc:sldLayoutChg>
        <pc:sldLayoutChg chg="new replId">
          <pc:chgData name="Hala Fathima" userId="46476bc3-92a7-4742-8047-0f4b7e33193b" providerId="ADAL" clId="{322D1A39-1A49-4012-8E3F-7578742E0C25}" dt="2025-03-28T09:40:22.274" v="66" actId="6938"/>
          <pc:sldLayoutMkLst>
            <pc:docMk/>
            <pc:sldMasterMk cId="3171437017" sldId="2147483655"/>
            <pc:sldLayoutMk cId="958354453" sldId="2147483659"/>
          </pc:sldLayoutMkLst>
        </pc:sldLayoutChg>
        <pc:sldLayoutChg chg="new replId">
          <pc:chgData name="Hala Fathima" userId="46476bc3-92a7-4742-8047-0f4b7e33193b" providerId="ADAL" clId="{322D1A39-1A49-4012-8E3F-7578742E0C25}" dt="2025-03-28T09:40:22.274" v="66" actId="6938"/>
          <pc:sldLayoutMkLst>
            <pc:docMk/>
            <pc:sldMasterMk cId="3171437017" sldId="2147483655"/>
            <pc:sldLayoutMk cId="3309749316" sldId="2147483660"/>
          </pc:sldLayoutMkLst>
        </pc:sldLayoutChg>
        <pc:sldLayoutChg chg="new replId">
          <pc:chgData name="Hala Fathima" userId="46476bc3-92a7-4742-8047-0f4b7e33193b" providerId="ADAL" clId="{322D1A39-1A49-4012-8E3F-7578742E0C25}" dt="2025-03-28T09:40:22.274" v="66" actId="6938"/>
          <pc:sldLayoutMkLst>
            <pc:docMk/>
            <pc:sldMasterMk cId="3171437017" sldId="2147483655"/>
            <pc:sldLayoutMk cId="864814688" sldId="2147483661"/>
          </pc:sldLayoutMkLst>
        </pc:sldLayoutChg>
        <pc:sldLayoutChg chg="new replId">
          <pc:chgData name="Hala Fathima" userId="46476bc3-92a7-4742-8047-0f4b7e33193b" providerId="ADAL" clId="{322D1A39-1A49-4012-8E3F-7578742E0C25}" dt="2025-03-28T09:40:22.274" v="66" actId="6938"/>
          <pc:sldLayoutMkLst>
            <pc:docMk/>
            <pc:sldMasterMk cId="3171437017" sldId="2147483655"/>
            <pc:sldLayoutMk cId="3539174955" sldId="2147483662"/>
          </pc:sldLayoutMkLst>
        </pc:sldLayoutChg>
        <pc:sldLayoutChg chg="new replId">
          <pc:chgData name="Hala Fathima" userId="46476bc3-92a7-4742-8047-0f4b7e33193b" providerId="ADAL" clId="{322D1A39-1A49-4012-8E3F-7578742E0C25}" dt="2025-03-28T09:40:22.274" v="66" actId="6938"/>
          <pc:sldLayoutMkLst>
            <pc:docMk/>
            <pc:sldMasterMk cId="3171437017" sldId="2147483655"/>
            <pc:sldLayoutMk cId="286484051" sldId="2147483663"/>
          </pc:sldLayoutMkLst>
        </pc:sldLayoutChg>
        <pc:sldLayoutChg chg="new replId">
          <pc:chgData name="Hala Fathima" userId="46476bc3-92a7-4742-8047-0f4b7e33193b" providerId="ADAL" clId="{322D1A39-1A49-4012-8E3F-7578742E0C25}" dt="2025-03-28T09:40:22.274" v="66" actId="6938"/>
          <pc:sldLayoutMkLst>
            <pc:docMk/>
            <pc:sldMasterMk cId="3171437017" sldId="2147483655"/>
            <pc:sldLayoutMk cId="4273375251" sldId="2147483664"/>
          </pc:sldLayoutMkLst>
        </pc:sldLayoutChg>
        <pc:sldLayoutChg chg="new replId">
          <pc:chgData name="Hala Fathima" userId="46476bc3-92a7-4742-8047-0f4b7e33193b" providerId="ADAL" clId="{322D1A39-1A49-4012-8E3F-7578742E0C25}" dt="2025-03-28T09:40:22.274" v="66" actId="6938"/>
          <pc:sldLayoutMkLst>
            <pc:docMk/>
            <pc:sldMasterMk cId="3171437017" sldId="2147483655"/>
            <pc:sldLayoutMk cId="684355935" sldId="2147483665"/>
          </pc:sldLayoutMkLst>
        </pc:sldLayoutChg>
        <pc:sldLayoutChg chg="new replId">
          <pc:chgData name="Hala Fathima" userId="46476bc3-92a7-4742-8047-0f4b7e33193b" providerId="ADAL" clId="{322D1A39-1A49-4012-8E3F-7578742E0C25}" dt="2025-03-28T09:40:22.274" v="66" actId="6938"/>
          <pc:sldLayoutMkLst>
            <pc:docMk/>
            <pc:sldMasterMk cId="3171437017" sldId="2147483655"/>
            <pc:sldLayoutMk cId="926613244" sldId="2147483666"/>
          </pc:sldLayoutMkLst>
        </pc:sldLayoutChg>
      </pc:sldMasterChg>
      <pc:sldMasterChg chg="new del mod addSldLayout">
        <pc:chgData name="Hala Fathima" userId="46476bc3-92a7-4742-8047-0f4b7e33193b" providerId="ADAL" clId="{322D1A39-1A49-4012-8E3F-7578742E0C25}" dt="2025-03-28T09:58:21.117" v="289" actId="2696"/>
        <pc:sldMasterMkLst>
          <pc:docMk/>
          <pc:sldMasterMk cId="1109103418" sldId="2147483656"/>
        </pc:sldMasterMkLst>
        <pc:sldLayoutChg chg="new replId">
          <pc:chgData name="Hala Fathima" userId="46476bc3-92a7-4742-8047-0f4b7e33193b" providerId="ADAL" clId="{322D1A39-1A49-4012-8E3F-7578742E0C25}" dt="2025-03-28T09:58:08.963" v="287" actId="6938"/>
          <pc:sldLayoutMkLst>
            <pc:docMk/>
            <pc:sldMasterMk cId="1109103418" sldId="2147483656"/>
            <pc:sldLayoutMk cId="2982528007" sldId="2147483657"/>
          </pc:sldLayoutMkLst>
        </pc:sldLayoutChg>
        <pc:sldLayoutChg chg="new replId">
          <pc:chgData name="Hala Fathima" userId="46476bc3-92a7-4742-8047-0f4b7e33193b" providerId="ADAL" clId="{322D1A39-1A49-4012-8E3F-7578742E0C25}" dt="2025-03-28T09:58:08.963" v="287" actId="6938"/>
          <pc:sldLayoutMkLst>
            <pc:docMk/>
            <pc:sldMasterMk cId="1109103418" sldId="2147483656"/>
            <pc:sldLayoutMk cId="1678585745" sldId="2147483658"/>
          </pc:sldLayoutMkLst>
        </pc:sldLayoutChg>
        <pc:sldLayoutChg chg="new replId">
          <pc:chgData name="Hala Fathima" userId="46476bc3-92a7-4742-8047-0f4b7e33193b" providerId="ADAL" clId="{322D1A39-1A49-4012-8E3F-7578742E0C25}" dt="2025-03-28T09:58:08.963" v="287" actId="6938"/>
          <pc:sldLayoutMkLst>
            <pc:docMk/>
            <pc:sldMasterMk cId="1109103418" sldId="2147483656"/>
            <pc:sldLayoutMk cId="2258546742" sldId="2147483659"/>
          </pc:sldLayoutMkLst>
        </pc:sldLayoutChg>
        <pc:sldLayoutChg chg="new replId">
          <pc:chgData name="Hala Fathima" userId="46476bc3-92a7-4742-8047-0f4b7e33193b" providerId="ADAL" clId="{322D1A39-1A49-4012-8E3F-7578742E0C25}" dt="2025-03-28T09:58:08.963" v="287" actId="6938"/>
          <pc:sldLayoutMkLst>
            <pc:docMk/>
            <pc:sldMasterMk cId="1109103418" sldId="2147483656"/>
            <pc:sldLayoutMk cId="2981783403" sldId="2147483660"/>
          </pc:sldLayoutMkLst>
        </pc:sldLayoutChg>
        <pc:sldLayoutChg chg="new replId">
          <pc:chgData name="Hala Fathima" userId="46476bc3-92a7-4742-8047-0f4b7e33193b" providerId="ADAL" clId="{322D1A39-1A49-4012-8E3F-7578742E0C25}" dt="2025-03-28T09:58:08.963" v="287" actId="6938"/>
          <pc:sldLayoutMkLst>
            <pc:docMk/>
            <pc:sldMasterMk cId="1109103418" sldId="2147483656"/>
            <pc:sldLayoutMk cId="2122005206" sldId="2147483661"/>
          </pc:sldLayoutMkLst>
        </pc:sldLayoutChg>
        <pc:sldLayoutChg chg="new replId">
          <pc:chgData name="Hala Fathima" userId="46476bc3-92a7-4742-8047-0f4b7e33193b" providerId="ADAL" clId="{322D1A39-1A49-4012-8E3F-7578742E0C25}" dt="2025-03-28T09:58:08.963" v="287" actId="6938"/>
          <pc:sldLayoutMkLst>
            <pc:docMk/>
            <pc:sldMasterMk cId="1109103418" sldId="2147483656"/>
            <pc:sldLayoutMk cId="4204928748" sldId="2147483662"/>
          </pc:sldLayoutMkLst>
        </pc:sldLayoutChg>
        <pc:sldLayoutChg chg="new replId">
          <pc:chgData name="Hala Fathima" userId="46476bc3-92a7-4742-8047-0f4b7e33193b" providerId="ADAL" clId="{322D1A39-1A49-4012-8E3F-7578742E0C25}" dt="2025-03-28T09:58:08.963" v="287" actId="6938"/>
          <pc:sldLayoutMkLst>
            <pc:docMk/>
            <pc:sldMasterMk cId="1109103418" sldId="2147483656"/>
            <pc:sldLayoutMk cId="1281704476" sldId="2147483663"/>
          </pc:sldLayoutMkLst>
        </pc:sldLayoutChg>
        <pc:sldLayoutChg chg="new replId">
          <pc:chgData name="Hala Fathima" userId="46476bc3-92a7-4742-8047-0f4b7e33193b" providerId="ADAL" clId="{322D1A39-1A49-4012-8E3F-7578742E0C25}" dt="2025-03-28T09:58:08.963" v="287" actId="6938"/>
          <pc:sldLayoutMkLst>
            <pc:docMk/>
            <pc:sldMasterMk cId="1109103418" sldId="2147483656"/>
            <pc:sldLayoutMk cId="3232518091" sldId="2147483664"/>
          </pc:sldLayoutMkLst>
        </pc:sldLayoutChg>
        <pc:sldLayoutChg chg="new replId">
          <pc:chgData name="Hala Fathima" userId="46476bc3-92a7-4742-8047-0f4b7e33193b" providerId="ADAL" clId="{322D1A39-1A49-4012-8E3F-7578742E0C25}" dt="2025-03-28T09:58:08.963" v="287" actId="6938"/>
          <pc:sldLayoutMkLst>
            <pc:docMk/>
            <pc:sldMasterMk cId="1109103418" sldId="2147483656"/>
            <pc:sldLayoutMk cId="2294880783" sldId="2147483665"/>
          </pc:sldLayoutMkLst>
        </pc:sldLayoutChg>
        <pc:sldLayoutChg chg="new replId">
          <pc:chgData name="Hala Fathima" userId="46476bc3-92a7-4742-8047-0f4b7e33193b" providerId="ADAL" clId="{322D1A39-1A49-4012-8E3F-7578742E0C25}" dt="2025-03-28T09:58:08.963" v="287" actId="6938"/>
          <pc:sldLayoutMkLst>
            <pc:docMk/>
            <pc:sldMasterMk cId="1109103418" sldId="2147483656"/>
            <pc:sldLayoutMk cId="1049982548" sldId="2147483666"/>
          </pc:sldLayoutMkLst>
        </pc:sldLayoutChg>
        <pc:sldLayoutChg chg="new replId">
          <pc:chgData name="Hala Fathima" userId="46476bc3-92a7-4742-8047-0f4b7e33193b" providerId="ADAL" clId="{322D1A39-1A49-4012-8E3F-7578742E0C25}" dt="2025-03-28T09:58:08.963" v="287" actId="6938"/>
          <pc:sldLayoutMkLst>
            <pc:docMk/>
            <pc:sldMasterMk cId="1109103418" sldId="2147483656"/>
            <pc:sldLayoutMk cId="4047385774" sldId="2147483667"/>
          </pc:sldLayoutMkLst>
        </pc:sldLayoutChg>
      </pc:sldMasterChg>
      <pc:sldMasterChg chg="del">
        <pc:chgData name="Hala Fathima" userId="46476bc3-92a7-4742-8047-0f4b7e33193b" providerId="ADAL" clId="{322D1A39-1A49-4012-8E3F-7578742E0C25}" dt="2025-03-28T10:19:09.954" v="319" actId="2696"/>
        <pc:sldMasterMkLst>
          <pc:docMk/>
          <pc:sldMasterMk cId="2711926521" sldId="2147483657"/>
        </pc:sldMasterMkLst>
      </pc:sldMasterChg>
      <pc:sldMasterChg chg="new del mod addSldLayout delSldLayout">
        <pc:chgData name="Hala Fathima" userId="46476bc3-92a7-4742-8047-0f4b7e33193b" providerId="ADAL" clId="{322D1A39-1A49-4012-8E3F-7578742E0C25}" dt="2025-03-28T08:58:59.642" v="3" actId="6938"/>
        <pc:sldMasterMkLst>
          <pc:docMk/>
          <pc:sldMasterMk cId="1989767583" sldId="2147483660"/>
        </pc:sldMasterMkLst>
        <pc:sldLayoutChg chg="new del replId">
          <pc:chgData name="Hala Fathima" userId="46476bc3-92a7-4742-8047-0f4b7e33193b" providerId="ADAL" clId="{322D1A39-1A49-4012-8E3F-7578742E0C25}" dt="2025-03-28T08:58:59.642" v="3" actId="6938"/>
          <pc:sldLayoutMkLst>
            <pc:docMk/>
            <pc:sldMasterMk cId="1989767583" sldId="2147483660"/>
            <pc:sldLayoutMk cId="4208239211" sldId="2147483661"/>
          </pc:sldLayoutMkLst>
        </pc:sldLayoutChg>
        <pc:sldLayoutChg chg="new del replId">
          <pc:chgData name="Hala Fathima" userId="46476bc3-92a7-4742-8047-0f4b7e33193b" providerId="ADAL" clId="{322D1A39-1A49-4012-8E3F-7578742E0C25}" dt="2025-03-28T08:58:59.642" v="3" actId="6938"/>
          <pc:sldLayoutMkLst>
            <pc:docMk/>
            <pc:sldMasterMk cId="1989767583" sldId="2147483660"/>
            <pc:sldLayoutMk cId="2675452943" sldId="2147483662"/>
          </pc:sldLayoutMkLst>
        </pc:sldLayoutChg>
        <pc:sldLayoutChg chg="new del replId">
          <pc:chgData name="Hala Fathima" userId="46476bc3-92a7-4742-8047-0f4b7e33193b" providerId="ADAL" clId="{322D1A39-1A49-4012-8E3F-7578742E0C25}" dt="2025-03-28T08:58:59.642" v="3" actId="6938"/>
          <pc:sldLayoutMkLst>
            <pc:docMk/>
            <pc:sldMasterMk cId="1989767583" sldId="2147483660"/>
            <pc:sldLayoutMk cId="779276605" sldId="2147483663"/>
          </pc:sldLayoutMkLst>
        </pc:sldLayoutChg>
        <pc:sldLayoutChg chg="new del replId">
          <pc:chgData name="Hala Fathima" userId="46476bc3-92a7-4742-8047-0f4b7e33193b" providerId="ADAL" clId="{322D1A39-1A49-4012-8E3F-7578742E0C25}" dt="2025-03-28T08:58:59.642" v="3" actId="6938"/>
          <pc:sldLayoutMkLst>
            <pc:docMk/>
            <pc:sldMasterMk cId="1989767583" sldId="2147483660"/>
            <pc:sldLayoutMk cId="370518160" sldId="2147483664"/>
          </pc:sldLayoutMkLst>
        </pc:sldLayoutChg>
        <pc:sldLayoutChg chg="new del replId">
          <pc:chgData name="Hala Fathima" userId="46476bc3-92a7-4742-8047-0f4b7e33193b" providerId="ADAL" clId="{322D1A39-1A49-4012-8E3F-7578742E0C25}" dt="2025-03-28T08:58:59.642" v="3" actId="6938"/>
          <pc:sldLayoutMkLst>
            <pc:docMk/>
            <pc:sldMasterMk cId="1989767583" sldId="2147483660"/>
            <pc:sldLayoutMk cId="2352349606" sldId="2147483665"/>
          </pc:sldLayoutMkLst>
        </pc:sldLayoutChg>
        <pc:sldLayoutChg chg="new del replId">
          <pc:chgData name="Hala Fathima" userId="46476bc3-92a7-4742-8047-0f4b7e33193b" providerId="ADAL" clId="{322D1A39-1A49-4012-8E3F-7578742E0C25}" dt="2025-03-28T08:58:59.642" v="3" actId="6938"/>
          <pc:sldLayoutMkLst>
            <pc:docMk/>
            <pc:sldMasterMk cId="1989767583" sldId="2147483660"/>
            <pc:sldLayoutMk cId="3767648551" sldId="2147483666"/>
          </pc:sldLayoutMkLst>
        </pc:sldLayoutChg>
        <pc:sldLayoutChg chg="new del replId">
          <pc:chgData name="Hala Fathima" userId="46476bc3-92a7-4742-8047-0f4b7e33193b" providerId="ADAL" clId="{322D1A39-1A49-4012-8E3F-7578742E0C25}" dt="2025-03-28T08:58:59.642" v="3" actId="6938"/>
          <pc:sldLayoutMkLst>
            <pc:docMk/>
            <pc:sldMasterMk cId="1989767583" sldId="2147483660"/>
            <pc:sldLayoutMk cId="1334961071" sldId="2147483667"/>
          </pc:sldLayoutMkLst>
        </pc:sldLayoutChg>
        <pc:sldLayoutChg chg="new del replId">
          <pc:chgData name="Hala Fathima" userId="46476bc3-92a7-4742-8047-0f4b7e33193b" providerId="ADAL" clId="{322D1A39-1A49-4012-8E3F-7578742E0C25}" dt="2025-03-28T08:58:59.642" v="3" actId="6938"/>
          <pc:sldLayoutMkLst>
            <pc:docMk/>
            <pc:sldMasterMk cId="1989767583" sldId="2147483660"/>
            <pc:sldLayoutMk cId="417927936" sldId="2147483668"/>
          </pc:sldLayoutMkLst>
        </pc:sldLayoutChg>
        <pc:sldLayoutChg chg="new del replId">
          <pc:chgData name="Hala Fathima" userId="46476bc3-92a7-4742-8047-0f4b7e33193b" providerId="ADAL" clId="{322D1A39-1A49-4012-8E3F-7578742E0C25}" dt="2025-03-28T08:58:59.642" v="3" actId="6938"/>
          <pc:sldLayoutMkLst>
            <pc:docMk/>
            <pc:sldMasterMk cId="1989767583" sldId="2147483660"/>
            <pc:sldLayoutMk cId="2824143685" sldId="2147483669"/>
          </pc:sldLayoutMkLst>
        </pc:sldLayoutChg>
        <pc:sldLayoutChg chg="new del replId">
          <pc:chgData name="Hala Fathima" userId="46476bc3-92a7-4742-8047-0f4b7e33193b" providerId="ADAL" clId="{322D1A39-1A49-4012-8E3F-7578742E0C25}" dt="2025-03-28T08:58:59.642" v="3" actId="6938"/>
          <pc:sldLayoutMkLst>
            <pc:docMk/>
            <pc:sldMasterMk cId="1989767583" sldId="2147483660"/>
            <pc:sldLayoutMk cId="2125396124" sldId="2147483670"/>
          </pc:sldLayoutMkLst>
        </pc:sldLayoutChg>
        <pc:sldLayoutChg chg="new del replId">
          <pc:chgData name="Hala Fathima" userId="46476bc3-92a7-4742-8047-0f4b7e33193b" providerId="ADAL" clId="{322D1A39-1A49-4012-8E3F-7578742E0C25}" dt="2025-03-28T08:58:59.642" v="3" actId="6938"/>
          <pc:sldLayoutMkLst>
            <pc:docMk/>
            <pc:sldMasterMk cId="1989767583" sldId="2147483660"/>
            <pc:sldLayoutMk cId="350085357" sldId="2147483671"/>
          </pc:sldLayoutMkLst>
        </pc:sldLayoutChg>
      </pc:sldMasterChg>
      <pc:sldMasterChg chg="add del mod addSldLayout delSldLayout modSldLayout">
        <pc:chgData name="Hala Fathima" userId="46476bc3-92a7-4742-8047-0f4b7e33193b" providerId="ADAL" clId="{322D1A39-1A49-4012-8E3F-7578742E0C25}" dt="2025-03-28T09:00:30.342" v="10" actId="2890"/>
        <pc:sldMasterMkLst>
          <pc:docMk/>
          <pc:sldMasterMk cId="3409907128" sldId="2147483660"/>
        </pc:sldMasterMkLst>
        <pc:sldLayoutChg chg="add del mod replId">
          <pc:chgData name="Hala Fathima" userId="46476bc3-92a7-4742-8047-0f4b7e33193b" providerId="ADAL" clId="{322D1A39-1A49-4012-8E3F-7578742E0C25}" dt="2025-03-28T09:00:30.342" v="10" actId="2890"/>
          <pc:sldLayoutMkLst>
            <pc:docMk/>
            <pc:sldMasterMk cId="3409907128" sldId="2147483660"/>
            <pc:sldLayoutMk cId="2026543455" sldId="2147483661"/>
          </pc:sldLayoutMkLst>
        </pc:sldLayoutChg>
        <pc:sldLayoutChg chg="add del mod replId">
          <pc:chgData name="Hala Fathima" userId="46476bc3-92a7-4742-8047-0f4b7e33193b" providerId="ADAL" clId="{322D1A39-1A49-4012-8E3F-7578742E0C25}" dt="2025-03-28T09:00:30.342" v="10" actId="2890"/>
          <pc:sldLayoutMkLst>
            <pc:docMk/>
            <pc:sldMasterMk cId="3409907128" sldId="2147483660"/>
            <pc:sldLayoutMk cId="1737852182" sldId="2147483662"/>
          </pc:sldLayoutMkLst>
        </pc:sldLayoutChg>
        <pc:sldLayoutChg chg="add del mod replId">
          <pc:chgData name="Hala Fathima" userId="46476bc3-92a7-4742-8047-0f4b7e33193b" providerId="ADAL" clId="{322D1A39-1A49-4012-8E3F-7578742E0C25}" dt="2025-03-28T09:00:30.342" v="10" actId="2890"/>
          <pc:sldLayoutMkLst>
            <pc:docMk/>
            <pc:sldMasterMk cId="3409907128" sldId="2147483660"/>
            <pc:sldLayoutMk cId="3430122262" sldId="2147483663"/>
          </pc:sldLayoutMkLst>
        </pc:sldLayoutChg>
        <pc:sldLayoutChg chg="add del mod replId">
          <pc:chgData name="Hala Fathima" userId="46476bc3-92a7-4742-8047-0f4b7e33193b" providerId="ADAL" clId="{322D1A39-1A49-4012-8E3F-7578742E0C25}" dt="2025-03-28T09:00:30.342" v="10" actId="2890"/>
          <pc:sldLayoutMkLst>
            <pc:docMk/>
            <pc:sldMasterMk cId="3409907128" sldId="2147483660"/>
            <pc:sldLayoutMk cId="1637026888" sldId="2147483664"/>
          </pc:sldLayoutMkLst>
        </pc:sldLayoutChg>
        <pc:sldLayoutChg chg="add del mod replId">
          <pc:chgData name="Hala Fathima" userId="46476bc3-92a7-4742-8047-0f4b7e33193b" providerId="ADAL" clId="{322D1A39-1A49-4012-8E3F-7578742E0C25}" dt="2025-03-28T09:00:30.342" v="10" actId="2890"/>
          <pc:sldLayoutMkLst>
            <pc:docMk/>
            <pc:sldMasterMk cId="3409907128" sldId="2147483660"/>
            <pc:sldLayoutMk cId="1468803014" sldId="2147483665"/>
          </pc:sldLayoutMkLst>
        </pc:sldLayoutChg>
        <pc:sldLayoutChg chg="add del mod replId">
          <pc:chgData name="Hala Fathima" userId="46476bc3-92a7-4742-8047-0f4b7e33193b" providerId="ADAL" clId="{322D1A39-1A49-4012-8E3F-7578742E0C25}" dt="2025-03-28T09:00:30.342" v="10" actId="2890"/>
          <pc:sldLayoutMkLst>
            <pc:docMk/>
            <pc:sldMasterMk cId="3409907128" sldId="2147483660"/>
            <pc:sldLayoutMk cId="1507877547" sldId="2147483666"/>
          </pc:sldLayoutMkLst>
        </pc:sldLayoutChg>
        <pc:sldLayoutChg chg="add del mod replId">
          <pc:chgData name="Hala Fathima" userId="46476bc3-92a7-4742-8047-0f4b7e33193b" providerId="ADAL" clId="{322D1A39-1A49-4012-8E3F-7578742E0C25}" dt="2025-03-28T09:00:30.342" v="10" actId="2890"/>
          <pc:sldLayoutMkLst>
            <pc:docMk/>
            <pc:sldMasterMk cId="3409907128" sldId="2147483660"/>
            <pc:sldLayoutMk cId="1835906838" sldId="2147483667"/>
          </pc:sldLayoutMkLst>
        </pc:sldLayoutChg>
        <pc:sldLayoutChg chg="add del mod replId">
          <pc:chgData name="Hala Fathima" userId="46476bc3-92a7-4742-8047-0f4b7e33193b" providerId="ADAL" clId="{322D1A39-1A49-4012-8E3F-7578742E0C25}" dt="2025-03-28T09:00:30.342" v="10" actId="2890"/>
          <pc:sldLayoutMkLst>
            <pc:docMk/>
            <pc:sldMasterMk cId="3409907128" sldId="2147483660"/>
            <pc:sldLayoutMk cId="4228974152" sldId="2147483668"/>
          </pc:sldLayoutMkLst>
        </pc:sldLayoutChg>
        <pc:sldLayoutChg chg="add del mod replId">
          <pc:chgData name="Hala Fathima" userId="46476bc3-92a7-4742-8047-0f4b7e33193b" providerId="ADAL" clId="{322D1A39-1A49-4012-8E3F-7578742E0C25}" dt="2025-03-28T09:00:30.342" v="10" actId="2890"/>
          <pc:sldLayoutMkLst>
            <pc:docMk/>
            <pc:sldMasterMk cId="3409907128" sldId="2147483660"/>
            <pc:sldLayoutMk cId="2614309607" sldId="2147483669"/>
          </pc:sldLayoutMkLst>
        </pc:sldLayoutChg>
        <pc:sldLayoutChg chg="add del mod replId">
          <pc:chgData name="Hala Fathima" userId="46476bc3-92a7-4742-8047-0f4b7e33193b" providerId="ADAL" clId="{322D1A39-1A49-4012-8E3F-7578742E0C25}" dt="2025-03-28T09:00:30.342" v="10" actId="2890"/>
          <pc:sldLayoutMkLst>
            <pc:docMk/>
            <pc:sldMasterMk cId="3409907128" sldId="2147483660"/>
            <pc:sldLayoutMk cId="3903728866" sldId="2147483670"/>
          </pc:sldLayoutMkLst>
        </pc:sldLayoutChg>
        <pc:sldLayoutChg chg="add del mod replId">
          <pc:chgData name="Hala Fathima" userId="46476bc3-92a7-4742-8047-0f4b7e33193b" providerId="ADAL" clId="{322D1A39-1A49-4012-8E3F-7578742E0C25}" dt="2025-03-28T09:00:30.342" v="10" actId="2890"/>
          <pc:sldLayoutMkLst>
            <pc:docMk/>
            <pc:sldMasterMk cId="3409907128" sldId="2147483660"/>
            <pc:sldLayoutMk cId="3081819349" sldId="2147483671"/>
          </pc:sldLayoutMkLst>
        </pc:sldLayoutChg>
      </pc:sldMasterChg>
    </pc:docChg>
  </pc:docChgLst>
  <pc:docChgLst>
    <pc:chgData name="Daria van Beek" userId="119943d7-e398-45d4-9230-788f3a01387b" providerId="ADAL" clId="{5F4B7AE8-4B94-4B55-B69D-C3AD4EB1C13F}"/>
    <pc:docChg chg="addSld delSld">
      <pc:chgData name="Daria van Beek" userId="119943d7-e398-45d4-9230-788f3a01387b" providerId="ADAL" clId="{5F4B7AE8-4B94-4B55-B69D-C3AD4EB1C13F}" dt="2025-03-28T11:32:01.513" v="5" actId="2696"/>
      <pc:docMkLst>
        <pc:docMk/>
      </pc:docMkLst>
      <pc:sldChg chg="del">
        <pc:chgData name="Daria van Beek" userId="119943d7-e398-45d4-9230-788f3a01387b" providerId="ADAL" clId="{5F4B7AE8-4B94-4B55-B69D-C3AD4EB1C13F}" dt="2025-03-28T11:32:01.513" v="5" actId="2696"/>
        <pc:sldMkLst>
          <pc:docMk/>
          <pc:sldMk cId="2984779616" sldId="257"/>
        </pc:sldMkLst>
      </pc:sldChg>
      <pc:sldChg chg="del">
        <pc:chgData name="Daria van Beek" userId="119943d7-e398-45d4-9230-788f3a01387b" providerId="ADAL" clId="{5F4B7AE8-4B94-4B55-B69D-C3AD4EB1C13F}" dt="2025-03-28T11:31:44.752" v="4" actId="2696"/>
        <pc:sldMkLst>
          <pc:docMk/>
          <pc:sldMk cId="1294754926" sldId="260"/>
        </pc:sldMkLst>
      </pc:sldChg>
      <pc:sldChg chg="new del">
        <pc:chgData name="Daria van Beek" userId="119943d7-e398-45d4-9230-788f3a01387b" providerId="ADAL" clId="{5F4B7AE8-4B94-4B55-B69D-C3AD4EB1C13F}" dt="2025-03-28T11:31:27.773" v="1" actId="2696"/>
        <pc:sldMkLst>
          <pc:docMk/>
          <pc:sldMk cId="356854863" sldId="261"/>
        </pc:sldMkLst>
      </pc:sldChg>
      <pc:sldChg chg="new">
        <pc:chgData name="Daria van Beek" userId="119943d7-e398-45d4-9230-788f3a01387b" providerId="ADAL" clId="{5F4B7AE8-4B94-4B55-B69D-C3AD4EB1C13F}" dt="2025-03-28T11:31:30.763" v="2" actId="680"/>
        <pc:sldMkLst>
          <pc:docMk/>
          <pc:sldMk cId="1031991614" sldId="261"/>
        </pc:sldMkLst>
      </pc:sldChg>
      <pc:sldChg chg="new">
        <pc:chgData name="Daria van Beek" userId="119943d7-e398-45d4-9230-788f3a01387b" providerId="ADAL" clId="{5F4B7AE8-4B94-4B55-B69D-C3AD4EB1C13F}" dt="2025-03-28T11:31:36.850" v="3" actId="680"/>
        <pc:sldMkLst>
          <pc:docMk/>
          <pc:sldMk cId="1047412019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group of buildings">
            <a:extLst>
              <a:ext uri="{FF2B5EF4-FFF2-40B4-BE49-F238E27FC236}">
                <a16:creationId xmlns:a16="http://schemas.microsoft.com/office/drawing/2014/main" id="{72C57651-CA82-8DD8-0B60-922F2E2DA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E514B0-CE6D-2C94-7AA4-90FEF6D1BE0D}"/>
              </a:ext>
            </a:extLst>
          </p:cNvPr>
          <p:cNvSpPr txBox="1"/>
          <p:nvPr userDrawn="1"/>
        </p:nvSpPr>
        <p:spPr>
          <a:xfrm>
            <a:off x="3398806" y="583736"/>
            <a:ext cx="640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3"/>
                </a:solidFill>
                <a:latin typeface="Vista Sans OT "/>
              </a:rPr>
              <a:t>“</a:t>
            </a:r>
            <a:r>
              <a:rPr lang="en-US" sz="2400" b="1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Vista Sans OT "/>
              </a:rPr>
              <a:t>Pharmacy forward: Performance, </a:t>
            </a:r>
          </a:p>
          <a:p>
            <a:r>
              <a:rPr lang="en-US" sz="2400" b="1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Vista Sans OT "/>
              </a:rPr>
              <a:t>  Collaboration, and Health Transformation</a:t>
            </a:r>
            <a:r>
              <a:rPr lang="en-GB" sz="2400" b="1">
                <a:solidFill>
                  <a:schemeClr val="accent3"/>
                </a:solidFill>
                <a:latin typeface="Vista Sans OT "/>
              </a:rPr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2956C-398F-E31A-72D0-7B19D3D30573}"/>
              </a:ext>
            </a:extLst>
          </p:cNvPr>
          <p:cNvSpPr txBox="1"/>
          <p:nvPr userDrawn="1"/>
        </p:nvSpPr>
        <p:spPr>
          <a:xfrm>
            <a:off x="431321" y="405441"/>
            <a:ext cx="2656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bg1"/>
                </a:solidFill>
                <a:latin typeface="Vista Sans OT Reg" panose="02000503030000020004" pitchFamily="50" charset="0"/>
              </a:rPr>
              <a:t>83</a:t>
            </a:r>
            <a:r>
              <a:rPr lang="en-US" sz="1800" b="0" baseline="30000">
                <a:solidFill>
                  <a:schemeClr val="bg1"/>
                </a:solidFill>
                <a:latin typeface="Vista Sans OT Reg" panose="02000503030000020004" pitchFamily="50" charset="0"/>
              </a:rPr>
              <a:t>rd</a:t>
            </a:r>
            <a:r>
              <a:rPr lang="en-US" sz="1800" b="0">
                <a:solidFill>
                  <a:schemeClr val="bg1"/>
                </a:solidFill>
                <a:latin typeface="Vista Sans OT Reg" panose="02000503030000020004" pitchFamily="50" charset="0"/>
              </a:rPr>
              <a:t> FIP World Congress of Pharmacy </a:t>
            </a:r>
          </a:p>
          <a:p>
            <a:r>
              <a:rPr lang="en-US" sz="1800" b="0">
                <a:solidFill>
                  <a:schemeClr val="bg1"/>
                </a:solidFill>
                <a:latin typeface="Vista Sans OT Reg" panose="02000503030000020004" pitchFamily="50" charset="0"/>
              </a:rPr>
              <a:t>and Pharmaceutical Sciences</a:t>
            </a:r>
            <a:endParaRPr lang="en-GB" sz="1800" b="0">
              <a:solidFill>
                <a:schemeClr val="bg1"/>
              </a:solidFill>
              <a:latin typeface="Vista Sans OT Reg" panose="02000503030000020004" pitchFamily="50" charset="0"/>
            </a:endParaRPr>
          </a:p>
          <a:p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1779B-3C9F-3B22-9096-D98F410C5DE4}"/>
              </a:ext>
            </a:extLst>
          </p:cNvPr>
          <p:cNvSpPr txBox="1"/>
          <p:nvPr userDrawn="1"/>
        </p:nvSpPr>
        <p:spPr>
          <a:xfrm>
            <a:off x="431321" y="1992702"/>
            <a:ext cx="30796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solidFill>
                  <a:schemeClr val="bg1"/>
                </a:solidFill>
                <a:latin typeface="Vista Sans OT Reg" panose="02000503030000020004" pitchFamily="50" charset="0"/>
              </a:rPr>
              <a:t>Copenhagen, Denmark</a:t>
            </a:r>
          </a:p>
          <a:p>
            <a:r>
              <a:rPr lang="en-GB" sz="1500">
                <a:solidFill>
                  <a:schemeClr val="bg1"/>
                </a:solidFill>
                <a:latin typeface="Vista Sans OT Reg" panose="02000503030000020004" pitchFamily="50" charset="0"/>
              </a:rPr>
              <a:t>31 August –  3 September 2025</a:t>
            </a:r>
          </a:p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8468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8C68-2DC6-4831-7180-A796046C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C2F6A-C7E8-AD08-41CD-747F256A3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3669401"/>
          </a:xfrm>
        </p:spPr>
        <p:txBody>
          <a:bodyPr/>
          <a:lstStyle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D0F45-2B50-BEE7-BCBB-97B18C27E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3669401"/>
          </a:xfrm>
        </p:spPr>
        <p:txBody>
          <a:bodyPr/>
          <a:lstStyle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4331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A1C5-E3AB-F896-7C49-D6438937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1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59C49-4F84-41FF-CB09-50DA7C31F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5E770-D010-FCFD-0486-BE9AE49A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2F6F7FF-26C1-4649-9D2D-D8ABEBF4D4B5}" type="datetimeFigureOut">
              <a:rPr lang="en-NL" smtClean="0"/>
              <a:t>03/28/2025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2FC84-B299-9412-0D54-FEDF3E5A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84089-C07E-DDF8-BB7D-F2649C1A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E45AE74-F46D-4FDD-B086-3C86C13FF11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5364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F5EB-AC30-B281-3165-5DBC04C5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75" y="1365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0978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">
            <a:extLst>
              <a:ext uri="{FF2B5EF4-FFF2-40B4-BE49-F238E27FC236}">
                <a16:creationId xmlns:a16="http://schemas.microsoft.com/office/drawing/2014/main" id="{458E61ED-7721-FEB5-8EA2-B0F6CDF154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3"/>
            <a:ext cx="12192001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A2A64-4121-E47D-3ADB-D8225F6D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65" y="156897"/>
            <a:ext cx="10515600" cy="88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A4F29-0262-0B73-A5D6-19F2AB94B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630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2914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4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0FAC17B-C283-79FD-85F9-23B6BF6A4340}"/>
              </a:ext>
            </a:extLst>
          </p:cNvPr>
          <p:cNvSpPr txBox="1"/>
          <p:nvPr/>
        </p:nvSpPr>
        <p:spPr>
          <a:xfrm>
            <a:off x="3500972" y="1980412"/>
            <a:ext cx="492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3"/>
                </a:solidFill>
                <a:latin typeface="Vista Sans OT Reg" panose="02000503030000020004" pitchFamily="50" charset="0"/>
              </a:rPr>
              <a:t>Speaker: </a:t>
            </a:r>
          </a:p>
          <a:p>
            <a:r>
              <a:rPr lang="en-US">
                <a:solidFill>
                  <a:schemeClr val="accent3"/>
                </a:solidFill>
                <a:latin typeface="Vista Sans OT Reg" panose="02000503030000020004" pitchFamily="50" charset="0"/>
              </a:rPr>
              <a:t>Presentation Title:</a:t>
            </a:r>
            <a:endParaRPr lang="en-NL">
              <a:solidFill>
                <a:schemeClr val="accent3"/>
              </a:solidFill>
              <a:latin typeface="Vista Sans OT Reg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5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898C-1C52-C0E7-81F7-84F04010A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99775-8988-C84F-A982-ADB48A05A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3227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33EEE07-36DD-E1DC-3BBB-839E49E7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65" y="156897"/>
            <a:ext cx="10515600" cy="88552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BE5E6AF-5AA8-9F04-BA23-620342147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276727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9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E15E-02A4-C32F-EAF4-2503862E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551E8-B4C9-A1CB-64AF-7D712EBDB3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282A8-E003-095F-8CEC-FE8B0B7265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9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191DC-C8C9-4E44-DD01-006C1987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1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penhagen 2025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2CBBD"/>
      </a:accent1>
      <a:accent2>
        <a:srgbClr val="E09653"/>
      </a:accent2>
      <a:accent3>
        <a:srgbClr val="7C7EBD"/>
      </a:accent3>
      <a:accent4>
        <a:srgbClr val="664858"/>
      </a:accent4>
      <a:accent5>
        <a:srgbClr val="A02B93"/>
      </a:accent5>
      <a:accent6>
        <a:srgbClr val="F5DBD6"/>
      </a:accent6>
      <a:hlink>
        <a:srgbClr val="82CBBD"/>
      </a:hlink>
      <a:folHlink>
        <a:srgbClr val="7C7EB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F20F3B326914BAF9980C57E959F1E" ma:contentTypeVersion="21" ma:contentTypeDescription="Create a new document." ma:contentTypeScope="" ma:versionID="bbe22273fde967ce60ba6f02f6627ca6">
  <xsd:schema xmlns:xsd="http://www.w3.org/2001/XMLSchema" xmlns:xs="http://www.w3.org/2001/XMLSchema" xmlns:p="http://schemas.microsoft.com/office/2006/metadata/properties" xmlns:ns2="63cfae83-fc86-410a-be9d-865ba8348f85" xmlns:ns3="68348291-eb11-489d-8590-95296afbe51a" targetNamespace="http://schemas.microsoft.com/office/2006/metadata/properties" ma:root="true" ma:fieldsID="9088c9eed0698c2c9428dd7088332b9c" ns2:_="" ns3:_="">
    <xsd:import namespace="63cfae83-fc86-410a-be9d-865ba8348f85"/>
    <xsd:import namespace="68348291-eb11-489d-8590-95296afbe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fae83-fc86-410a-be9d-865ba8348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13e0827-eb3b-4ce0-889f-7f9c76966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48291-eb11-489d-8590-95296afbe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8179da5-40a0-42b4-8180-1da5ebb8d3d7}" ma:internalName="TaxCatchAll" ma:showField="CatchAllData" ma:web="68348291-eb11-489d-8590-95296afbe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348291-eb11-489d-8590-95296afbe51a" xsi:nil="true"/>
    <lcf76f155ced4ddcb4097134ff3c332f xmlns="63cfae83-fc86-410a-be9d-865ba8348f8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A711A1-877C-4A2A-ADDE-53917EF27399}">
  <ds:schemaRefs>
    <ds:schemaRef ds:uri="63cfae83-fc86-410a-be9d-865ba8348f85"/>
    <ds:schemaRef ds:uri="68348291-eb11-489d-8590-95296afbe5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B090DD-1343-453F-A898-DB290A9203FA}">
  <ds:schemaRefs>
    <ds:schemaRef ds:uri="63cfae83-fc86-410a-be9d-865ba8348f85"/>
    <ds:schemaRef ds:uri="68348291-eb11-489d-8590-95296afbe51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EED2B2-0B1F-4C35-9135-9487FD8FF7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Hala Fathima</dc:creator>
  <cp:revision>1</cp:revision>
  <dcterms:created xsi:type="dcterms:W3CDTF">2025-03-27T13:32:22Z</dcterms:created>
  <dcterms:modified xsi:type="dcterms:W3CDTF">2025-03-28T11:32:05Z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0x010100E1FF20F3B326914BAF9980C57E959F1E</vt:lpwstr>
  </property>
  <property fmtid="{D5CDD505-2E9C-101B-9397-08002B2CF9AE}" pid="3" name="MediaServiceImageTags">
    <vt:lpwstr/>
  </property>
</Properties>
</file>